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6" r:id="rId10"/>
    <p:sldId id="1292" r:id="rId11"/>
    <p:sldId id="1306" r:id="rId12"/>
    <p:sldId id="1293" r:id="rId13"/>
    <p:sldId id="1294" r:id="rId14"/>
    <p:sldId id="1295" r:id="rId15"/>
    <p:sldId id="1296" r:id="rId16"/>
    <p:sldId id="1297" r:id="rId17"/>
    <p:sldId id="1288" r:id="rId18"/>
    <p:sldId id="1249" r:id="rId19"/>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FE7A0-7CF5-4532-99AE-69F2E802C1B4}" v="5" dt="2024-04-08T17:19:54.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3447" autoAdjust="0"/>
  </p:normalViewPr>
  <p:slideViewPr>
    <p:cSldViewPr snapToGrid="0">
      <p:cViewPr>
        <p:scale>
          <a:sx n="70" d="100"/>
          <a:sy n="70" d="100"/>
        </p:scale>
        <p:origin x="-2074" y="-830"/>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344714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:P</a:t>
            </a:r>
            <a:r>
              <a:rPr lang="en-US" sz="1100" dirty="0" smtClean="0">
                <a:solidFill>
                  <a:schemeClr val="tx1"/>
                </a:solidFill>
              </a:rPr>
              <a:t>RAGATHEESWARAN G</a:t>
            </a:r>
            <a:r>
              <a:rPr lang="en-US" sz="1100" b="0" i="0" u="none" strike="noStrike" cap="none" dirty="0" smtClean="0">
                <a:solidFill>
                  <a:schemeClr val="tx1"/>
                </a:solidFill>
                <a:latin typeface="Arial"/>
                <a:ea typeface="Arial"/>
                <a:cs typeface="Arial"/>
                <a:sym typeface="Arial"/>
              </a:rPr>
              <a:t>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ID:au622021104081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a16="http://schemas.microsoft.com/office/drawing/2014/main" xmlns="" id="{42566B3E-F3FD-3E77-EF45-5D392E77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90" y="1267649"/>
            <a:ext cx="6038826" cy="33968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LIST OF BOOKING</a:t>
            </a:r>
          </a:p>
        </p:txBody>
      </p:sp>
      <p:pic>
        <p:nvPicPr>
          <p:cNvPr id="4" name="Picture 3">
            <a:extLst>
              <a:ext uri="{FF2B5EF4-FFF2-40B4-BE49-F238E27FC236}">
                <a16:creationId xmlns:a16="http://schemas.microsoft.com/office/drawing/2014/main" xmlns="" id="{87A088BE-1531-C002-64C1-A9D9EE67E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67" y="1151164"/>
            <a:ext cx="6342743" cy="35677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LOGOUT PAGE</a:t>
            </a:r>
          </a:p>
        </p:txBody>
      </p:sp>
      <p:pic>
        <p:nvPicPr>
          <p:cNvPr id="4" name="Picture 3">
            <a:extLst>
              <a:ext uri="{FF2B5EF4-FFF2-40B4-BE49-F238E27FC236}">
                <a16:creationId xmlns:a16="http://schemas.microsoft.com/office/drawing/2014/main" xmlns="" id="{33FB0733-0123-2C6E-B71B-FB1554BEE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614" y="1267649"/>
            <a:ext cx="6038826" cy="339684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xmlns="" id="{C95DD1C2-5867-7F69-ADD0-FA5EB96DD2EA}"/>
              </a:ext>
            </a:extLst>
          </p:cNvPr>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xmlns="" id="{8C80A262-4C7D-C30F-A37E-42AB49E289E7}"/>
              </a:ext>
            </a:extLst>
          </p:cNvPr>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3087" y="2192988"/>
            <a:ext cx="4173090"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1CE90F52-E206-7763-0DA0-D9AF52A6B076}"/>
              </a:ext>
            </a:extLst>
          </p:cNvPr>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p>
          <a:p>
            <a:endParaRPr lang="en-IN" sz="1200" dirty="0"/>
          </a:p>
          <a:p>
            <a:r>
              <a:rPr lang="en-IN" sz="1200" dirty="0"/>
              <a:t>Key Features:</a:t>
            </a:r>
          </a:p>
          <a:p>
            <a:endParaRPr lang="en-IN" sz="1200" dirty="0"/>
          </a:p>
          <a:p>
            <a:r>
              <a:rPr lang="en-IN" sz="1200" dirty="0"/>
              <a:t>1.*User Registration and Authentication*: The system will allow users to create accounts, log in securely, and manage their profiles.</a:t>
            </a:r>
          </a:p>
          <a:p>
            <a:r>
              <a:rPr lang="en-IN" sz="1200" dirty="0"/>
              <a:t>2. *Bus Route Management*: Admins can add, edit, and delete bus routes, including details such as origin, destination, stops, and timings.</a:t>
            </a:r>
          </a:p>
          <a:p>
            <a:r>
              <a:rPr lang="en-IN" sz="1200" dirty="0"/>
              <a:t>3. *Seat Selection*: Passengers can view available seats on different buses and select their preferred seats based on availability.</a:t>
            </a:r>
          </a:p>
          <a:p>
            <a:r>
              <a:rPr lang="en-IN" sz="1200" dirty="0"/>
              <a:t>4. *Booking Management*: Users can search for buses based on various criteria like date, time, route, and seat availability. They can book tickets, view booking history, and cancel bookings if needed.</a:t>
            </a:r>
            <a:r>
              <a:rPr lang="en-US" sz="1200" dirty="0"/>
              <a:t> </a:t>
            </a:r>
          </a:p>
          <a:p>
            <a:r>
              <a:rPr lang="en-US" sz="1200" dirty="0"/>
              <a:t>5. *Payment Integration*: Integration with payment gateways to facilitate secure online payments for ticket bookings.</a:t>
            </a:r>
          </a:p>
          <a:p>
            <a:r>
              <a:rPr lang="en-US" sz="1200" dirty="0"/>
              <a:t>6. *Admin Panel*: A comprehensive admin dashboard to manage buses, routes, bookings, users, and generate reports.</a:t>
            </a:r>
          </a:p>
          <a:p>
            <a:r>
              <a:rPr lang="en-US" sz="1200" dirty="0"/>
              <a:t>7. *Email Notifications*: Automated email notifications for booking confirmation, ticket cancellation, and other relevant updates.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3931FC10-E316-1514-C228-33AA19CFD255}"/>
              </a:ext>
            </a:extLst>
          </p:cNvPr>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p>
          <a:p>
            <a:endParaRPr lang="en-IN" sz="1200" dirty="0"/>
          </a:p>
          <a:p>
            <a:r>
              <a:rPr lang="en-IN" b="1" dirty="0"/>
              <a:t>Key Challenges:</a:t>
            </a:r>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B7A8E9C-C361-EB78-8029-C7FF16273229}"/>
              </a:ext>
            </a:extLst>
          </p:cNvPr>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p>
          <a:p>
            <a:endParaRPr lang="en-IN" sz="1200" dirty="0"/>
          </a:p>
          <a:p>
            <a:r>
              <a:rPr lang="en-IN" sz="1200" b="1" dirty="0"/>
              <a:t>Key Features:</a:t>
            </a:r>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xmlns="" id="{24A4F4FE-F421-1691-7360-CDC22DF76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475" y="1389599"/>
            <a:ext cx="6354288" cy="357428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ACA566-5D85-C422-B2D1-707FEA1FC806}"/>
              </a:ext>
            </a:extLst>
          </p:cNvPr>
          <p:cNvSpPr>
            <a:spLocks noGrp="1"/>
          </p:cNvSpPr>
          <p:nvPr>
            <p:ph type="title"/>
          </p:nvPr>
        </p:nvSpPr>
        <p:spPr/>
        <p:txBody>
          <a:bodyPr/>
          <a:lstStyle/>
          <a:p>
            <a:r>
              <a:rPr lang="en-US" dirty="0"/>
              <a:t>             </a:t>
            </a:r>
            <a:endParaRPr lang="en-IN" dirty="0"/>
          </a:p>
        </p:txBody>
      </p:sp>
      <p:sp>
        <p:nvSpPr>
          <p:cNvPr id="4" name="Text Placeholder 3">
            <a:extLst>
              <a:ext uri="{FF2B5EF4-FFF2-40B4-BE49-F238E27FC236}">
                <a16:creationId xmlns:a16="http://schemas.microsoft.com/office/drawing/2014/main" xmlns="" id="{FBB6F51E-408C-2EDB-856A-8A3327404C89}"/>
              </a:ext>
            </a:extLst>
          </p:cNvPr>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6" name="Picture 5">
            <a:extLst>
              <a:ext uri="{FF2B5EF4-FFF2-40B4-BE49-F238E27FC236}">
                <a16:creationId xmlns:a16="http://schemas.microsoft.com/office/drawing/2014/main" xmlns="" id="{C699BE91-B6D7-16EF-E368-26BB60A5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78" y="1105950"/>
            <a:ext cx="6695843" cy="3766412"/>
          </a:xfrm>
          <a:prstGeom prst="rect">
            <a:avLst/>
          </a:prstGeom>
        </p:spPr>
      </p:pic>
    </p:spTree>
    <p:extLst>
      <p:ext uri="{BB962C8B-B14F-4D97-AF65-F5344CB8AC3E}">
        <p14:creationId xmlns:p14="http://schemas.microsoft.com/office/powerpoint/2010/main" val="41885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a16="http://schemas.microsoft.com/office/drawing/2014/main" xmlns="" id="{309FD741-5402-7360-7740-39EFF7CF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54" y="1143001"/>
            <a:ext cx="6618513" cy="3722914"/>
          </a:xfrm>
          <a:prstGeom prst="rect">
            <a:avLst/>
          </a:prstGeom>
        </p:spPr>
      </p:pic>
    </p:spTree>
    <p:extLst>
      <p:ext uri="{BB962C8B-B14F-4D97-AF65-F5344CB8AC3E}">
        <p14:creationId xmlns:p14="http://schemas.microsoft.com/office/powerpoint/2010/main" val="21207922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162bd5b-4ed9-4da3-b376-05204580ba3f"/>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104</TotalTime>
  <Words>1064</Words>
  <Application>Microsoft Office PowerPoint</Application>
  <PresentationFormat>On-screen Show (16:9)</PresentationFormat>
  <Paragraphs>71</Paragraphs>
  <Slides>15</Slides>
  <Notes>8</Notes>
  <HiddenSlides>0</HiddenSlides>
  <MMClips>0</MMClips>
  <ScaleCrop>false</ScaleCrop>
  <HeadingPairs>
    <vt:vector size="6" baseType="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17" baseType="lpstr">
      <vt:lpstr>Simple Light</vt:lpstr>
      <vt:lpstr>PowerPoint Presentation</vt:lpstr>
      <vt:lpstr>PowerPoint Presentation</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real</cp:lastModifiedBy>
  <cp:revision>9</cp:revision>
  <dcterms:modified xsi:type="dcterms:W3CDTF">2024-04-09T10:21:17Z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